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61" r:id="rId5"/>
    <p:sldId id="259" r:id="rId6"/>
    <p:sldId id="272" r:id="rId7"/>
    <p:sldId id="265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4" r:id="rId20"/>
    <p:sldId id="273" r:id="rId21"/>
    <p:sldId id="278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Owner\Pictures\2013\Crown Victoria 2009\03-Dealership\Small\IMG_0254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599" y="0"/>
            <a:ext cx="4778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Février 2013 </a:t>
            </a:r>
          </a:p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Dealer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 – 100% original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87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Users\Owner\Pictures\2013\Crown Victoria 2009\09- Cluster\DSC00039_zps0734fb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Users\Owner\Pictures\2013\Crown Victoria 2009\09- Cluster\DSC00026_zps72455fa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676400" y="304800"/>
            <a:ext cx="22098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extBox 5"/>
          <p:cNvSpPr txBox="1"/>
          <p:nvPr/>
        </p:nvSpPr>
        <p:spPr>
          <a:xfrm>
            <a:off x="15240" y="149572"/>
            <a:ext cx="7033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/>
              <a:t>Enlever toute trace de l’automatique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24862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Owner\Pictures\2013\Crown Victoria 2009\10- Floor Damping\DSC00061_zps497c92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4763"/>
            <a:ext cx="9136380" cy="68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269" y="149572"/>
            <a:ext cx="5536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Insonorisation des planchers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Owner\Pictures\2013\Crown Victoria 2009\13- Brake Clutch Pedals\Fabrication\DSC09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1" y="11431"/>
            <a:ext cx="9128760" cy="68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149572"/>
            <a:ext cx="792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Fabrication des pédales de </a:t>
            </a:r>
            <a:r>
              <a:rPr lang="fr-CA" sz="3600" dirty="0" err="1" smtClean="0">
                <a:solidFill>
                  <a:schemeClr val="bg1"/>
                </a:solidFill>
              </a:rPr>
              <a:t>Clutch</a:t>
            </a:r>
            <a:r>
              <a:rPr lang="fr-CA" sz="3600" dirty="0" smtClean="0">
                <a:solidFill>
                  <a:schemeClr val="bg1"/>
                </a:solidFill>
              </a:rPr>
              <a:t> + </a:t>
            </a:r>
            <a:r>
              <a:rPr lang="fr-CA" sz="3600" dirty="0" err="1" smtClean="0">
                <a:solidFill>
                  <a:schemeClr val="bg1"/>
                </a:solidFill>
              </a:rPr>
              <a:t>Brake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Owner\Pictures\2013\Crown Victoria 2009\13- Brake Clutch Pedals\Fabrication\DSC09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" y="149572"/>
            <a:ext cx="792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/>
              <a:t>Fabrication des pédales de </a:t>
            </a:r>
            <a:r>
              <a:rPr lang="fr-CA" sz="3600" dirty="0" err="1" smtClean="0"/>
              <a:t>Clutch</a:t>
            </a:r>
            <a:r>
              <a:rPr lang="fr-CA" sz="3600" dirty="0" smtClean="0"/>
              <a:t> + </a:t>
            </a:r>
            <a:r>
              <a:rPr lang="fr-CA" sz="3600" dirty="0" err="1" smtClean="0">
                <a:solidFill>
                  <a:schemeClr val="bg1"/>
                </a:solidFill>
              </a:rPr>
              <a:t>Brake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3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Owner\Pictures\2013\Crown Victoria 2009\13- Brake Clutch Pedals\Fabrication\DSC09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149572"/>
            <a:ext cx="792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Fabrication des pédales de </a:t>
            </a:r>
            <a:r>
              <a:rPr lang="fr-CA" sz="3600" dirty="0" err="1" smtClean="0">
                <a:solidFill>
                  <a:schemeClr val="bg1"/>
                </a:solidFill>
              </a:rPr>
              <a:t>Clutch</a:t>
            </a:r>
            <a:r>
              <a:rPr lang="fr-CA" sz="3600" dirty="0" smtClean="0">
                <a:solidFill>
                  <a:schemeClr val="bg1"/>
                </a:solidFill>
              </a:rPr>
              <a:t> + </a:t>
            </a:r>
            <a:r>
              <a:rPr lang="fr-CA" sz="3600" dirty="0" err="1" smtClean="0">
                <a:solidFill>
                  <a:schemeClr val="bg1"/>
                </a:solidFill>
              </a:rPr>
              <a:t>Brake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9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Owner\Pictures\2013\Crown Victoria 2009\13- Brake Clutch Pedals\Fabrication\DSC09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149572"/>
            <a:ext cx="792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Fabrication des pédales de </a:t>
            </a:r>
            <a:r>
              <a:rPr lang="fr-CA" sz="3600" dirty="0" err="1" smtClean="0">
                <a:solidFill>
                  <a:schemeClr val="bg1"/>
                </a:solidFill>
              </a:rPr>
              <a:t>Clutch</a:t>
            </a:r>
            <a:r>
              <a:rPr lang="fr-CA" sz="3600" dirty="0" smtClean="0">
                <a:solidFill>
                  <a:schemeClr val="bg1"/>
                </a:solidFill>
              </a:rPr>
              <a:t> + </a:t>
            </a:r>
            <a:r>
              <a:rPr lang="fr-CA" sz="3600" dirty="0" err="1" smtClean="0">
                <a:solidFill>
                  <a:schemeClr val="bg1"/>
                </a:solidFill>
              </a:rPr>
              <a:t>Brake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4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149572"/>
            <a:ext cx="35862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/>
              <a:t>Au Final…</a:t>
            </a:r>
          </a:p>
          <a:p>
            <a:r>
              <a:rPr lang="fr-CA" sz="3600" dirty="0" err="1" smtClean="0"/>
              <a:t>Clutch</a:t>
            </a:r>
            <a:r>
              <a:rPr lang="fr-CA" sz="3600" dirty="0" smtClean="0"/>
              <a:t>, </a:t>
            </a:r>
            <a:r>
              <a:rPr lang="fr-CA" sz="3600" dirty="0" err="1" smtClean="0"/>
              <a:t>Brake</a:t>
            </a:r>
            <a:endParaRPr lang="fr-CA" sz="3600" dirty="0" smtClean="0"/>
          </a:p>
          <a:p>
            <a:r>
              <a:rPr lang="fr-CA" sz="3600" dirty="0" smtClean="0"/>
              <a:t>Switch de sécurité</a:t>
            </a:r>
          </a:p>
          <a:p>
            <a:r>
              <a:rPr lang="fr-CA" sz="3600" dirty="0" smtClean="0"/>
              <a:t>sur la </a:t>
            </a:r>
            <a:r>
              <a:rPr lang="fr-CA" sz="3600" dirty="0" err="1" smtClean="0"/>
              <a:t>clutch</a:t>
            </a:r>
            <a:endParaRPr lang="fr-CA" sz="3600" dirty="0" smtClean="0"/>
          </a:p>
          <a:p>
            <a:r>
              <a:rPr lang="fr-CA" sz="3600" dirty="0" smtClean="0"/>
              <a:t>Switch de </a:t>
            </a:r>
            <a:r>
              <a:rPr lang="fr-CA" sz="3600" dirty="0" err="1" smtClean="0"/>
              <a:t>brake</a:t>
            </a:r>
            <a:r>
              <a:rPr lang="fr-CA" sz="3600" dirty="0" smtClean="0"/>
              <a:t>…</a:t>
            </a:r>
          </a:p>
          <a:p>
            <a:r>
              <a:rPr lang="fr-CA" sz="3600" dirty="0" smtClean="0"/>
              <a:t>Comme si c’était </a:t>
            </a:r>
          </a:p>
          <a:p>
            <a:r>
              <a:rPr lang="fr-CA" sz="3600" dirty="0" smtClean="0"/>
              <a:t>d’origine.</a:t>
            </a:r>
            <a:endParaRPr lang="fr-CA" sz="3600" dirty="0"/>
          </a:p>
        </p:txBody>
      </p:sp>
      <p:pic>
        <p:nvPicPr>
          <p:cNvPr id="15362" name="Picture 2" descr="D:\Users\Owner\Pictures\2013\Crown Victoria 2009\13- Brake Clutch Pedals\Done\pier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149" y="0"/>
            <a:ext cx="508475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0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:\Users\Owner\Pictures\2013\Crown Victoria 2009\20- Diff Reinstall\P1020719_zps0bf22f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2876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33400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double installé </a:t>
            </a:r>
          </a:p>
          <a:p>
            <a:pPr algn="ctr"/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(Simple D’origine)</a:t>
            </a:r>
            <a:endParaRPr lang="fr-C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84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Owner\Pictures\2013\Crown Victoria 2009\21- RoadTest\977889_556336457751387_193033328_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5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9170"/>
            <a:ext cx="3169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pédales</a:t>
            </a:r>
            <a:endParaRPr lang="fr-CA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160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Owner\Pictures\2013\Crown Victoria 2009\23- 17 Mai 2013\Cardomain\Interior\IMG_0261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0"/>
            <a:ext cx="7166449" cy="120032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Byebye le </a:t>
            </a:r>
            <a:r>
              <a:rPr lang="fr-C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shifter</a:t>
            </a:r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automatique à colonne.</a:t>
            </a:r>
          </a:p>
          <a:p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 fut difficile à camoufler mais mission réussie)</a:t>
            </a:r>
          </a:p>
          <a:p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Remplacé par un beau bâton au plancher ; </a:t>
            </a:r>
            <a:r>
              <a:rPr lang="fr-C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shifter</a:t>
            </a:r>
            <a:r>
              <a:rPr lang="fr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Hurst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D:\Users\Owner\Pictures\2013\Crown Victoria 2009\23- 17 Mai 2013\Cardomain\Interior\IMG_0291 (Large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14650"/>
            <a:ext cx="3238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ers\Owner\Pictures\2013\Crown Victoria 2009\02- Inspection\DSC096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7750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Automatique à Colonne d’origine</a:t>
            </a:r>
            <a:endParaRPr lang="fr-CA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 rot="8743096">
            <a:off x="3467100" y="1419866"/>
            <a:ext cx="2209800" cy="46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024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s\Owner\Pictures\2013\Crown Victoria 2009\23- 17 Mai 2013\Cardomain\Exterior\IMG_0255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" y="0"/>
            <a:ext cx="9133840" cy="68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85800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Final…</a:t>
            </a:r>
          </a:p>
        </p:txBody>
      </p:sp>
    </p:spTree>
    <p:extLst>
      <p:ext uri="{BB962C8B-B14F-4D97-AF65-F5344CB8AC3E}">
        <p14:creationId xmlns:p14="http://schemas.microsoft.com/office/powerpoint/2010/main" val="105218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s\Owner\Pictures\2013\Crown Victoria 2009\23- 17 Mai 2013\Cardomain\Interior\IMG_0269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-5080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" y="95934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Ça fait drôle de voir un siège de bébé…   Mais après tout ça reste une berline familiale par excellence.</a:t>
            </a:r>
          </a:p>
        </p:txBody>
      </p:sp>
    </p:spTree>
    <p:extLst>
      <p:ext uri="{BB962C8B-B14F-4D97-AF65-F5344CB8AC3E}">
        <p14:creationId xmlns:p14="http://schemas.microsoft.com/office/powerpoint/2010/main" val="36862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Owner\Pictures\2013\Crown Victoria 2009\23- 17 Mai 2013\Cardomain\Exterior\IMG_0287 (Larg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335"/>
            <a:ext cx="9151620" cy="68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6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Owner\Pictures\2013\Crown Victoria 2009\04- Project Started\DSC09817_zps26b17a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342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</a:rPr>
              <a:t>Intérieur déshabillé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3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Owner\Pictures\2013\Crown Victoria 2009\07- Blend Door Actuator\DSC00020_zps0924df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3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42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</a:rPr>
              <a:t>Intérieur déshabillé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6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Owner\Pictures\2013\Crown Victoria 2009\04- Project Started\DSC09832_zps7b1888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0734"/>
            <a:ext cx="5105400" cy="68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" y="441960"/>
            <a:ext cx="4237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Différentiel rouillé : OUT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9848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Owner\Pictures\2013\Crown Victoria 2009\18- Differential Rebuilt\DSC00230_zps07926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431"/>
            <a:ext cx="912876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2400"/>
            <a:ext cx="802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Différentiel </a:t>
            </a:r>
            <a:r>
              <a:rPr lang="fr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barré installé (Pour que les 2 roues poussent égale)</a:t>
            </a:r>
            <a:endParaRPr lang="fr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17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Owner\Pictures\2013\Crown Victoria 2009\11- Diff Painted\DSC00069_zpsc49f5f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5239"/>
            <a:ext cx="911352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269" y="149572"/>
            <a:ext cx="534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Différentiel sablé / peinturé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Owner\Pictures\2013\Crown Victoria 2009\05- Auto Trans Out\DSC09846_zps9c4ec2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" y="-19050"/>
            <a:ext cx="912876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" y="441960"/>
            <a:ext cx="7096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</a:rPr>
              <a:t>Transmission Automatique </a:t>
            </a:r>
            <a:r>
              <a:rPr lang="fr-CA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DEHORS !!!</a:t>
            </a:r>
          </a:p>
          <a:p>
            <a:r>
              <a:rPr lang="fr-CA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(Vendu 500$ </a:t>
            </a:r>
            <a:r>
              <a:rPr lang="fr-CA" sz="3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héhé</a:t>
            </a:r>
            <a:r>
              <a:rPr lang="fr-CA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9432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Users\Owner\Pictures\2013\Crown Victoria 2009\08- TR3650\DSC00063_zps09178f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1" y="-11429"/>
            <a:ext cx="9128760" cy="68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149572"/>
            <a:ext cx="829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</a:rPr>
              <a:t>Couper plancher / Faire de la place pour le FUN !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83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175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7</cp:revision>
  <dcterms:created xsi:type="dcterms:W3CDTF">2006-08-16T00:00:00Z</dcterms:created>
  <dcterms:modified xsi:type="dcterms:W3CDTF">2014-03-16T19:12:00Z</dcterms:modified>
</cp:coreProperties>
</file>